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7" r:id="rId2"/>
    <p:sldId id="370" r:id="rId3"/>
    <p:sldId id="371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25" d="100"/>
          <a:sy n="125" d="100"/>
        </p:scale>
        <p:origin x="384" y="-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04.01.2025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11493" y="1100678"/>
            <a:ext cx="1307208" cy="116435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N67 34.851 E033 23.314 – 500 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Radar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A7262486-82A0-71AF-F30D-EE7A80CF90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" y="771548"/>
            <a:ext cx="5714473" cy="321439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31262739-4A1D-C1AB-53B5-EA214C304090}"/>
              </a:ext>
            </a:extLst>
          </p:cNvPr>
          <p:cNvSpPr/>
          <p:nvPr/>
        </p:nvSpPr>
        <p:spPr>
          <a:xfrm>
            <a:off x="5724127" y="789075"/>
            <a:ext cx="3293057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WARNING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  <a:p>
            <a:pPr algn="ctr"/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 and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 in close proximity!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20" name="Szabadkézi sokszög: alakzat 19">
            <a:extLst>
              <a:ext uri="{FF2B5EF4-FFF2-40B4-BE49-F238E27FC236}">
                <a16:creationId xmlns:a16="http://schemas.microsoft.com/office/drawing/2014/main" id="{515857FF-C783-E3C8-83C0-74392A7994DB}"/>
              </a:ext>
            </a:extLst>
          </p:cNvPr>
          <p:cNvSpPr/>
          <p:nvPr/>
        </p:nvSpPr>
        <p:spPr>
          <a:xfrm>
            <a:off x="1619075" y="1468073"/>
            <a:ext cx="755009" cy="1040235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id="{D89F4E9C-2CC4-6E2F-7025-768BFAB8B1CC}"/>
              </a:ext>
            </a:extLst>
          </p:cNvPr>
          <p:cNvSpPr/>
          <p:nvPr/>
        </p:nvSpPr>
        <p:spPr>
          <a:xfrm>
            <a:off x="2391474" y="2411361"/>
            <a:ext cx="755009" cy="617064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Prostokąt 33">
            <a:extLst>
              <a:ext uri="{FF2B5EF4-FFF2-40B4-BE49-F238E27FC236}">
                <a16:creationId xmlns:a16="http://schemas.microsoft.com/office/drawing/2014/main" id="{42F69A9F-5290-7BFD-5D83-C339DDF12F06}"/>
              </a:ext>
            </a:extLst>
          </p:cNvPr>
          <p:cNvSpPr/>
          <p:nvPr/>
        </p:nvSpPr>
        <p:spPr>
          <a:xfrm>
            <a:off x="315801" y="19881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4" name="Prostokąt 33">
            <a:extLst>
              <a:ext uri="{FF2B5EF4-FFF2-40B4-BE49-F238E27FC236}">
                <a16:creationId xmlns:a16="http://schemas.microsoft.com/office/drawing/2014/main" id="{C7E095F1-5596-051A-E0CC-F63ABCF7A55A}"/>
              </a:ext>
            </a:extLst>
          </p:cNvPr>
          <p:cNvSpPr/>
          <p:nvPr/>
        </p:nvSpPr>
        <p:spPr>
          <a:xfrm>
            <a:off x="3263248" y="271989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9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Kép 22">
            <a:extLst>
              <a:ext uri="{FF2B5EF4-FFF2-40B4-BE49-F238E27FC236}">
                <a16:creationId xmlns:a16="http://schemas.microsoft.com/office/drawing/2014/main" id="{80DFC8CA-113F-9B4D-3E52-6F628BD6A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" y="781719"/>
            <a:ext cx="3770680" cy="3182966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482686" cy="67493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C43FC33E-AD61-09D7-5B21-33E9769D9023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fontScale="92500" lnSpcReduction="20000"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-A: Production facility – Sensitive electronic components production. The facility can be considered INOP for weeks or more with ONLY this target destroyed.</a:t>
            </a:r>
          </a:p>
          <a:p>
            <a:r>
              <a:rPr lang="hu-HU" sz="1100">
                <a:solidFill>
                  <a:schemeClr val="tx1"/>
                </a:solidFill>
              </a:rPr>
              <a:t>2x2,000 lbs 25ms, OR 1x2,000 lbs BLU109 60ms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-B: Storage of finished products – Immediate supply shortage for air defense units only with this building destroyed – 4x500 lbs OR 1x2,000 lbs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-C: Power to production facility – Destruction will prolonge facility outage – 1x1,000lbs or 1x2,000 lbs weapon needed, no collateral concern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-D: Research and Development – Similar equipment stored as in ‚073A’ therefore mutual destruction is  needed for desired effect – at least 1x1,000 or 1x2,000lbs  required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-E: Testing building</a:t>
            </a:r>
          </a:p>
          <a:p>
            <a:r>
              <a:rPr lang="hu-HU" sz="1100">
                <a:solidFill>
                  <a:schemeClr val="tx1"/>
                </a:solidFill>
              </a:rPr>
              <a:t>Mutual destruction woth ‚A’ is needed, for same reasons as ‚D’ - at least 1x1,000 or 1x2,000lbs  required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id="{0951C094-847C-BA17-5E0D-FB62A6D7B9B4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073C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id="{85347E55-166F-34E2-2C55-6F6F4DB3D8F7}"/>
              </a:ext>
            </a:extLst>
          </p:cNvPr>
          <p:cNvSpPr/>
          <p:nvPr/>
        </p:nvSpPr>
        <p:spPr>
          <a:xfrm>
            <a:off x="232892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073A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id="{3A9F559D-03D1-4951-A6E8-4F8D4A25A3C2}"/>
              </a:ext>
            </a:extLst>
          </p:cNvPr>
          <p:cNvSpPr/>
          <p:nvPr/>
        </p:nvSpPr>
        <p:spPr>
          <a:xfrm>
            <a:off x="2648447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073E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1929878" y="1191195"/>
            <a:ext cx="1361511" cy="93791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75834" y="2411824"/>
            <a:ext cx="642942" cy="85313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240315" y="2911496"/>
            <a:ext cx="408132" cy="46062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id="{B0B05BDC-7C1E-1CC2-1A03-406D442288EC}"/>
              </a:ext>
            </a:extLst>
          </p:cNvPr>
          <p:cNvSpPr/>
          <p:nvPr/>
        </p:nvSpPr>
        <p:spPr>
          <a:xfrm>
            <a:off x="2779143" y="2943199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073D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id="{A0A4B8DF-C643-A849-49B6-4E54CA6317B6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2350411" y="2697182"/>
            <a:ext cx="428732" cy="35317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6528</TotalTime>
  <Words>495</Words>
  <Application>Microsoft Office PowerPoint</Application>
  <PresentationFormat>Diavetítés a képernyőre (16:9 oldalarány)</PresentationFormat>
  <Paragraphs>50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Kontortema</vt:lpstr>
      <vt:lpstr>SRNTGT073  - Apatite Radar Factory</vt:lpstr>
      <vt:lpstr>SRNTGT073  - Apatite Radar Factory</vt:lpstr>
      <vt:lpstr>SRNTGT073  - Apatite Radar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514</cp:revision>
  <dcterms:created xsi:type="dcterms:W3CDTF">2019-03-12T22:01:00Z</dcterms:created>
  <dcterms:modified xsi:type="dcterms:W3CDTF">2025-01-04T19:26:11Z</dcterms:modified>
</cp:coreProperties>
</file>